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9" r:id="rId4"/>
    <p:sldId id="258" r:id="rId5"/>
    <p:sldId id="263" r:id="rId6"/>
    <p:sldId id="261" r:id="rId7"/>
    <p:sldId id="264" r:id="rId8"/>
    <p:sldId id="265" r:id="rId9"/>
    <p:sldId id="266" r:id="rId10"/>
    <p:sldId id="267" r:id="rId11"/>
    <p:sldId id="26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6939"/>
  </p:normalViewPr>
  <p:slideViewPr>
    <p:cSldViewPr snapToGrid="0" snapToObjects="1">
      <p:cViewPr varScale="1">
        <p:scale>
          <a:sx n="54" d="100"/>
          <a:sy n="54" d="100"/>
        </p:scale>
        <p:origin x="64" y="5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12B0D-323E-F84F-980D-FAC5BD6796D0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2583A-DC69-5349-89FD-E7D31AC72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047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75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730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90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05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368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39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685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250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732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09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54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3FC4C-C458-304E-A95A-452787532C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B19678-927C-DE4C-BDA9-E22AFD5DA9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4E380-67B3-F44D-B218-43A00B38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42CA4-22F9-0D4D-AD31-F6384558F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21F7D-2254-6948-9D19-C28F0A31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02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0D9D3-9C13-3943-86EA-FBD79DADE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6BD0FF-B1CA-0B42-8A14-B586BC0A6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B2C8A-1146-344B-8C4F-F19478A14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BD332-29C1-FC4F-84A8-40838B8D9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32C49-331C-034C-B2C7-64B42B1F5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32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94351F-F88A-3542-899F-F87B9E80E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3DACC0-D843-B34F-921C-4E46AD293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DE845-9DA3-884E-9AA6-3CA69F9C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89BC3-4EA7-D746-91A4-343A6E503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DCF25-D9A9-9144-8079-4D16B234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52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C94DA-95D1-1D49-A34B-C6F60384B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6469D-534F-3643-9F81-984605CD3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C49BC-7E86-D343-9ED6-AA0F8EAB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AABD0-5F5F-194F-9DCC-F5B060AB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AC29D-F6FB-E441-ABAA-4BD49BA17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77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2EE52-7F28-7141-B67F-98B228862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79FEA-1FD5-8E46-B209-7A93296E6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B344D-2DD8-3946-BDF9-CEAD84820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AC971-736B-404D-80BC-F60F0022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DDAEC-13C4-F94C-B751-FCBC2945E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94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60545-24DF-F947-A1E8-FF64C3C5F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F48F2-ADC4-7642-88AC-9E77F3E424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A1DD0-870D-D241-8C46-A1B893ADE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06232-354E-9640-A3EF-D0C32A38F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649D0-7AB9-DE4A-A3AB-516C146C5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D9224-A550-994B-A322-305BE58E7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44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74240-A21F-894B-924A-82CC5CFD3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F2100-C975-B940-A534-8926A28A5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C4CE7-10D5-4E4C-BCA1-FA8DB4C5F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9D190F-EE21-5746-9643-DC2D4F651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DB12E9-6D8F-214A-BD6A-A5167043C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59E9AA-94BA-A84C-92F7-4F4E5FC3F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BE6FCF-DF1C-4F4E-B515-D8AE06AA7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A1575F-534E-844E-B181-6B6D28034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1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42EB-D05B-6744-9265-39A371066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94C501-028B-7545-821F-9C1F69B0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52B227-F442-104F-9E34-F12EEBF7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1EFACA-3DDD-6346-AEC7-65C683DFE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23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12089-98D2-BC46-8D43-B49A654F8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953AD6-69DF-7249-98B5-74E08042F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FFC8D0-0C9B-FD4A-9655-9CDBFED8C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41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FD0BC-D8F8-D648-BA1D-D806BFEEC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6F773-F235-7E46-873B-34D919A3D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6E60A-22CA-B843-8C30-16F5DD53E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9E4CE3-28FE-4648-BC47-7EBFF6931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3000EF-CA50-BF48-8CAE-05E674C68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E6173-FA20-0346-9280-6EFFED8E2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76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EB4CB-A4D6-6B49-A5EC-11A65FF0A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9CDFC4-AD0C-234F-ACD0-1851F8C999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3A2F76-4CA6-3041-BB7B-1B97DADA1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31FED-7292-4E40-8C99-590673B6D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5952B0-044B-6243-B2C4-7EFFD1719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4E486-2E8A-7A43-8896-910DC9A48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7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38296F-AEBD-564F-8D0F-94684CD5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DEDDD-FF49-2C43-AFF5-EF7E962C7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77984-57DB-9D40-AB72-C8E6D04E86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924E0-31DD-524A-B671-FCB0BA7CA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82853-5BFE-A543-8866-E64589F1FF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96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tif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tif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tif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tiff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905945-F08E-734E-A817-9B1509CD7F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84" t="37918" r="28520" b="25589"/>
          <a:stretch/>
        </p:blipFill>
        <p:spPr>
          <a:xfrm>
            <a:off x="3068877" y="1841325"/>
            <a:ext cx="1565754" cy="13903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6B00E3-2E87-EF4A-B403-DED0302421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0371" y="791661"/>
            <a:ext cx="63500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027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8586013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9491153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rot="2220000" flipV="1">
            <a:off x="9096920" y="23071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9374978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E5972AD9-75F6-4E1F-948E-80AD305F3D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7050" y="1652007"/>
            <a:ext cx="1760951" cy="1760951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96031D-05D1-4D43-B60F-F8690B7FBB02}"/>
              </a:ext>
            </a:extLst>
          </p:cNvPr>
          <p:cNvSpPr/>
          <p:nvPr/>
        </p:nvSpPr>
        <p:spPr>
          <a:xfrm>
            <a:off x="5621125" y="1749364"/>
            <a:ext cx="782171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C609C0-9177-4156-8E26-485F6C762810}"/>
              </a:ext>
            </a:extLst>
          </p:cNvPr>
          <p:cNvSpPr/>
          <p:nvPr/>
        </p:nvSpPr>
        <p:spPr>
          <a:xfrm>
            <a:off x="5621125" y="1749364"/>
            <a:ext cx="782171" cy="1435151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E45D47-B0EA-4003-997F-65AA01715475}"/>
              </a:ext>
            </a:extLst>
          </p:cNvPr>
          <p:cNvSpPr/>
          <p:nvPr/>
        </p:nvSpPr>
        <p:spPr>
          <a:xfrm>
            <a:off x="8488621" y="1749364"/>
            <a:ext cx="1556329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B6BBD01-560B-4E0E-8A36-C02E1816A0D2}"/>
              </a:ext>
            </a:extLst>
          </p:cNvPr>
          <p:cNvSpPr/>
          <p:nvPr/>
        </p:nvSpPr>
        <p:spPr>
          <a:xfrm>
            <a:off x="8488622" y="1749364"/>
            <a:ext cx="1556328" cy="1435151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F84C6-4D80-4280-83E2-72E8A903741A}"/>
              </a:ext>
            </a:extLst>
          </p:cNvPr>
          <p:cNvSpPr txBox="1"/>
          <p:nvPr/>
        </p:nvSpPr>
        <p:spPr>
          <a:xfrm>
            <a:off x="4589572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519D54D-F024-4EE3-B2F6-39E82B3464D5}"/>
              </a:ext>
            </a:extLst>
          </p:cNvPr>
          <p:cNvSpPr/>
          <p:nvPr/>
        </p:nvSpPr>
        <p:spPr>
          <a:xfrm>
            <a:off x="5845580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F816B8-39F2-495A-B092-7B1969BCEFFA}"/>
              </a:ext>
            </a:extLst>
          </p:cNvPr>
          <p:cNvSpPr txBox="1"/>
          <p:nvPr/>
        </p:nvSpPr>
        <p:spPr>
          <a:xfrm>
            <a:off x="7889916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A1DCE48-EB20-4682-8BDB-A33E938746BC}"/>
              </a:ext>
            </a:extLst>
          </p:cNvPr>
          <p:cNvSpPr/>
          <p:nvPr/>
        </p:nvSpPr>
        <p:spPr>
          <a:xfrm>
            <a:off x="9145924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A3462130-9DEC-4038-A467-BB2DD07B185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1000"/>
          </a:blip>
          <a:stretch>
            <a:fillRect/>
          </a:stretch>
        </p:blipFill>
        <p:spPr>
          <a:xfrm rot="20439742">
            <a:off x="5309188" y="1921716"/>
            <a:ext cx="3307549" cy="472152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C9601730-EF8C-42A4-A763-CA97C5A11585}"/>
              </a:ext>
            </a:extLst>
          </p:cNvPr>
          <p:cNvSpPr txBox="1"/>
          <p:nvPr/>
        </p:nvSpPr>
        <p:spPr>
          <a:xfrm rot="20873370">
            <a:off x="6741464" y="2282205"/>
            <a:ext cx="1488206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Button pressed!</a:t>
            </a:r>
          </a:p>
        </p:txBody>
      </p:sp>
    </p:spTree>
    <p:extLst>
      <p:ext uri="{BB962C8B-B14F-4D97-AF65-F5344CB8AC3E}">
        <p14:creationId xmlns:p14="http://schemas.microsoft.com/office/powerpoint/2010/main" val="4963834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7239357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8144497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rot="2220000" flipV="1">
            <a:off x="7739161" y="2308121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8028322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77C9B5-F600-4335-9597-F288BC93821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 rot="12484363">
            <a:off x="5118237" y="-2036000"/>
            <a:ext cx="3307549" cy="472152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F130258-72D8-4BC3-985B-0BADFE99DC7D}"/>
              </a:ext>
            </a:extLst>
          </p:cNvPr>
          <p:cNvSpPr txBox="1"/>
          <p:nvPr/>
        </p:nvSpPr>
        <p:spPr>
          <a:xfrm rot="20873370">
            <a:off x="5364701" y="3011528"/>
            <a:ext cx="169105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Condensed" panose="020B0606040200020203" pitchFamily="34" charset="0"/>
              </a:rPr>
              <a:t>Button pressed!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0386B37-4E97-44E7-AB73-B2699B0E90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7707" y="1652007"/>
            <a:ext cx="1760951" cy="176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317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40855B7-5F76-3844-B3AD-95F4EB707CDD}"/>
              </a:ext>
            </a:extLst>
          </p:cNvPr>
          <p:cNvGrpSpPr/>
          <p:nvPr/>
        </p:nvGrpSpPr>
        <p:grpSpPr>
          <a:xfrm>
            <a:off x="3149600" y="1820070"/>
            <a:ext cx="1453367" cy="1311956"/>
            <a:chOff x="5460999" y="2302933"/>
            <a:chExt cx="1453367" cy="13119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6B00E3-2E87-EF4A-B403-DED0302421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>
              <a:off x="5460999" y="2302933"/>
              <a:ext cx="1453367" cy="131195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15E999-25B2-DD46-9FC1-D83F848B06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0800000">
              <a:off x="5544560" y="2391580"/>
              <a:ext cx="165387" cy="1223308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46AAE8-04A9-4753-88FF-5FA4102F2D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8438" y="4205144"/>
            <a:ext cx="1710765" cy="1150565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5319118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6224258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5772875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6108083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DC99653-3962-4338-8694-E5C0B965898F}"/>
              </a:ext>
            </a:extLst>
          </p:cNvPr>
          <p:cNvGrpSpPr/>
          <p:nvPr/>
        </p:nvGrpSpPr>
        <p:grpSpPr>
          <a:xfrm>
            <a:off x="3875676" y="5290100"/>
            <a:ext cx="1490385" cy="753036"/>
            <a:chOff x="5274773" y="4205144"/>
            <a:chExt cx="1490385" cy="7530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455FBB-857A-4E23-AA94-C4F8500ABA66}"/>
                </a:ext>
              </a:extLst>
            </p:cNvPr>
            <p:cNvSpPr/>
            <p:nvPr/>
          </p:nvSpPr>
          <p:spPr>
            <a:xfrm>
              <a:off x="5274773" y="4205145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E8462C-0C03-432F-8B6E-A13B2D592F9A}"/>
                </a:ext>
              </a:extLst>
            </p:cNvPr>
            <p:cNvSpPr/>
            <p:nvPr/>
          </p:nvSpPr>
          <p:spPr>
            <a:xfrm flipH="1">
              <a:off x="6395364" y="4205144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B0B7AA-F54F-43CB-9601-745BC3766A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4567" y="4390465"/>
              <a:ext cx="638534" cy="1949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7694976-DEFF-4ED8-BEDE-1BDCA42C98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621" y="4577093"/>
              <a:ext cx="18974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327466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7239357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8144497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7693114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8028322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4817776-D08A-434A-8B46-DBB5810AC88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 rot="14453093">
            <a:off x="7633291" y="-3187978"/>
            <a:ext cx="2604017" cy="371723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5972AD9-75F6-4E1F-948E-80AD305F3D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7707" y="1652007"/>
            <a:ext cx="1760951" cy="176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991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707" y="1652007"/>
            <a:ext cx="1760951" cy="176095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BC8B877-E50D-410B-9688-3D7CE391D380}"/>
              </a:ext>
            </a:extLst>
          </p:cNvPr>
          <p:cNvGrpSpPr/>
          <p:nvPr/>
        </p:nvGrpSpPr>
        <p:grpSpPr>
          <a:xfrm rot="16200000">
            <a:off x="5366062" y="1749364"/>
            <a:ext cx="1311956" cy="1453367"/>
            <a:chOff x="5366062" y="1749364"/>
            <a:chExt cx="1311956" cy="14533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822D67-3D58-4B6C-BCF3-E7B17952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 rot="5400000">
              <a:off x="5295356" y="1820070"/>
              <a:ext cx="1453367" cy="131195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91176D8-9246-4068-8B4B-BAB1BBE131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6200000">
              <a:off x="5895023" y="1303965"/>
              <a:ext cx="165387" cy="12233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77985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7707" y="1652007"/>
            <a:ext cx="1760951" cy="176095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BC8B877-E50D-410B-9688-3D7CE391D380}"/>
              </a:ext>
            </a:extLst>
          </p:cNvPr>
          <p:cNvGrpSpPr/>
          <p:nvPr/>
        </p:nvGrpSpPr>
        <p:grpSpPr>
          <a:xfrm>
            <a:off x="5366062" y="1749364"/>
            <a:ext cx="1311956" cy="1453367"/>
            <a:chOff x="5366062" y="1749364"/>
            <a:chExt cx="1311956" cy="14533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822D67-3D58-4B6C-BCF3-E7B17952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 rot="5400000">
              <a:off x="5295356" y="1820070"/>
              <a:ext cx="1453367" cy="131195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91176D8-9246-4068-8B4B-BAB1BBE131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6200000">
              <a:off x="5895023" y="1303965"/>
              <a:ext cx="165387" cy="12233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35902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5327431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6232571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5781188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6116396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FB7F45CF-AEAC-4371-A1BB-17D21396EA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7707" y="1652007"/>
            <a:ext cx="1760951" cy="176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8299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8586013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9491153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9039770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9374978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4817776-D08A-434A-8B46-DBB5810AC88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>
            <a:off x="6552203" y="7060922"/>
            <a:ext cx="2604017" cy="371723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5972AD9-75F6-4E1F-948E-80AD305F3D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47050" y="1652007"/>
            <a:ext cx="1760951" cy="1760951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96031D-05D1-4D43-B60F-F8690B7FBB02}"/>
              </a:ext>
            </a:extLst>
          </p:cNvPr>
          <p:cNvSpPr/>
          <p:nvPr/>
        </p:nvSpPr>
        <p:spPr>
          <a:xfrm>
            <a:off x="5621125" y="1749364"/>
            <a:ext cx="330789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C609C0-9177-4156-8E26-485F6C762810}"/>
              </a:ext>
            </a:extLst>
          </p:cNvPr>
          <p:cNvSpPr/>
          <p:nvPr/>
        </p:nvSpPr>
        <p:spPr>
          <a:xfrm>
            <a:off x="6072507" y="1749364"/>
            <a:ext cx="330789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E45D47-B0EA-4003-997F-65AA01715475}"/>
              </a:ext>
            </a:extLst>
          </p:cNvPr>
          <p:cNvSpPr/>
          <p:nvPr/>
        </p:nvSpPr>
        <p:spPr>
          <a:xfrm>
            <a:off x="8488621" y="1749364"/>
            <a:ext cx="605511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B6BBD01-560B-4E0E-8A36-C02E1816A0D2}"/>
              </a:ext>
            </a:extLst>
          </p:cNvPr>
          <p:cNvSpPr/>
          <p:nvPr/>
        </p:nvSpPr>
        <p:spPr>
          <a:xfrm>
            <a:off x="9442563" y="1749364"/>
            <a:ext cx="602388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F84C6-4D80-4280-83E2-72E8A903741A}"/>
              </a:ext>
            </a:extLst>
          </p:cNvPr>
          <p:cNvSpPr txBox="1"/>
          <p:nvPr/>
        </p:nvSpPr>
        <p:spPr>
          <a:xfrm>
            <a:off x="4380022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519D54D-F024-4EE3-B2F6-39E82B3464D5}"/>
              </a:ext>
            </a:extLst>
          </p:cNvPr>
          <p:cNvSpPr/>
          <p:nvPr/>
        </p:nvSpPr>
        <p:spPr>
          <a:xfrm>
            <a:off x="5636030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D459FC1-2C96-478D-8197-92325B3FD436}"/>
              </a:ext>
            </a:extLst>
          </p:cNvPr>
          <p:cNvSpPr/>
          <p:nvPr/>
        </p:nvSpPr>
        <p:spPr>
          <a:xfrm flipH="1">
            <a:off x="6229005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876542-28FB-44FB-A41D-573E94D7B842}"/>
              </a:ext>
            </a:extLst>
          </p:cNvPr>
          <p:cNvSpPr txBox="1"/>
          <p:nvPr/>
        </p:nvSpPr>
        <p:spPr>
          <a:xfrm>
            <a:off x="6337068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F816B8-39F2-495A-B092-7B1969BCEFFA}"/>
              </a:ext>
            </a:extLst>
          </p:cNvPr>
          <p:cNvSpPr txBox="1"/>
          <p:nvPr/>
        </p:nvSpPr>
        <p:spPr>
          <a:xfrm>
            <a:off x="7362866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A1DCE48-EB20-4682-8BDB-A33E938746BC}"/>
              </a:ext>
            </a:extLst>
          </p:cNvPr>
          <p:cNvSpPr/>
          <p:nvPr/>
        </p:nvSpPr>
        <p:spPr>
          <a:xfrm>
            <a:off x="8618874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F553EA2-BACE-45E2-8D6A-D90EE8D538DB}"/>
              </a:ext>
            </a:extLst>
          </p:cNvPr>
          <p:cNvSpPr/>
          <p:nvPr/>
        </p:nvSpPr>
        <p:spPr>
          <a:xfrm flipH="1">
            <a:off x="9785430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79F073-52AB-4B61-B7C1-336E75249BE1}"/>
              </a:ext>
            </a:extLst>
          </p:cNvPr>
          <p:cNvSpPr txBox="1"/>
          <p:nvPr/>
        </p:nvSpPr>
        <p:spPr>
          <a:xfrm>
            <a:off x="9893493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</p:spTree>
    <p:extLst>
      <p:ext uri="{BB962C8B-B14F-4D97-AF65-F5344CB8AC3E}">
        <p14:creationId xmlns:p14="http://schemas.microsoft.com/office/powerpoint/2010/main" val="2151084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13" grpId="0" animBg="1"/>
      <p:bldP spid="14" grpId="0" animBg="1"/>
      <p:bldP spid="3" grpId="0"/>
      <p:bldP spid="5" grpId="0" animBg="1"/>
      <p:bldP spid="16" grpId="0" animBg="1"/>
      <p:bldP spid="18" grpId="0"/>
      <p:bldP spid="24" grpId="0"/>
      <p:bldP spid="25" grpId="0" animBg="1"/>
      <p:bldP spid="27" grpId="0" animBg="1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8586013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9491153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9039770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9374978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E5972AD9-75F6-4E1F-948E-80AD305F3D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7050" y="1652007"/>
            <a:ext cx="1760951" cy="1760951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96031D-05D1-4D43-B60F-F8690B7FBB02}"/>
              </a:ext>
            </a:extLst>
          </p:cNvPr>
          <p:cNvSpPr/>
          <p:nvPr/>
        </p:nvSpPr>
        <p:spPr>
          <a:xfrm>
            <a:off x="5621125" y="1749364"/>
            <a:ext cx="330789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C609C0-9177-4156-8E26-485F6C762810}"/>
              </a:ext>
            </a:extLst>
          </p:cNvPr>
          <p:cNvSpPr/>
          <p:nvPr/>
        </p:nvSpPr>
        <p:spPr>
          <a:xfrm>
            <a:off x="6072507" y="1749364"/>
            <a:ext cx="330789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E45D47-B0EA-4003-997F-65AA01715475}"/>
              </a:ext>
            </a:extLst>
          </p:cNvPr>
          <p:cNvSpPr/>
          <p:nvPr/>
        </p:nvSpPr>
        <p:spPr>
          <a:xfrm>
            <a:off x="8488621" y="1749364"/>
            <a:ext cx="605511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B6BBD01-560B-4E0E-8A36-C02E1816A0D2}"/>
              </a:ext>
            </a:extLst>
          </p:cNvPr>
          <p:cNvSpPr/>
          <p:nvPr/>
        </p:nvSpPr>
        <p:spPr>
          <a:xfrm>
            <a:off x="9442563" y="1749364"/>
            <a:ext cx="602388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F84C6-4D80-4280-83E2-72E8A903741A}"/>
              </a:ext>
            </a:extLst>
          </p:cNvPr>
          <p:cNvSpPr txBox="1"/>
          <p:nvPr/>
        </p:nvSpPr>
        <p:spPr>
          <a:xfrm>
            <a:off x="4380022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519D54D-F024-4EE3-B2F6-39E82B3464D5}"/>
              </a:ext>
            </a:extLst>
          </p:cNvPr>
          <p:cNvSpPr/>
          <p:nvPr/>
        </p:nvSpPr>
        <p:spPr>
          <a:xfrm>
            <a:off x="5636030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D459FC1-2C96-478D-8197-92325B3FD436}"/>
              </a:ext>
            </a:extLst>
          </p:cNvPr>
          <p:cNvSpPr/>
          <p:nvPr/>
        </p:nvSpPr>
        <p:spPr>
          <a:xfrm flipH="1">
            <a:off x="6229005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876542-28FB-44FB-A41D-573E94D7B842}"/>
              </a:ext>
            </a:extLst>
          </p:cNvPr>
          <p:cNvSpPr txBox="1"/>
          <p:nvPr/>
        </p:nvSpPr>
        <p:spPr>
          <a:xfrm>
            <a:off x="6337068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F816B8-39F2-495A-B092-7B1969BCEFFA}"/>
              </a:ext>
            </a:extLst>
          </p:cNvPr>
          <p:cNvSpPr txBox="1"/>
          <p:nvPr/>
        </p:nvSpPr>
        <p:spPr>
          <a:xfrm>
            <a:off x="7362866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A1DCE48-EB20-4682-8BDB-A33E938746BC}"/>
              </a:ext>
            </a:extLst>
          </p:cNvPr>
          <p:cNvSpPr/>
          <p:nvPr/>
        </p:nvSpPr>
        <p:spPr>
          <a:xfrm>
            <a:off x="8618874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F553EA2-BACE-45E2-8D6A-D90EE8D538DB}"/>
              </a:ext>
            </a:extLst>
          </p:cNvPr>
          <p:cNvSpPr/>
          <p:nvPr/>
        </p:nvSpPr>
        <p:spPr>
          <a:xfrm flipH="1">
            <a:off x="9785430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79F073-52AB-4B61-B7C1-336E75249BE1}"/>
              </a:ext>
            </a:extLst>
          </p:cNvPr>
          <p:cNvSpPr txBox="1"/>
          <p:nvPr/>
        </p:nvSpPr>
        <p:spPr>
          <a:xfrm>
            <a:off x="9893493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A3462130-9DEC-4038-A467-BB2DD07B185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1000"/>
          </a:blip>
          <a:stretch>
            <a:fillRect/>
          </a:stretch>
        </p:blipFill>
        <p:spPr>
          <a:xfrm rot="20439742">
            <a:off x="5309188" y="1921716"/>
            <a:ext cx="3307549" cy="472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38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8586013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9491153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rot="2220000" flipV="1">
            <a:off x="9096920" y="23071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9374978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26" name="Picture 25">
            <a:extLst>
              <a:ext uri="{FF2B5EF4-FFF2-40B4-BE49-F238E27FC236}">
                <a16:creationId xmlns:a16="http://schemas.microsoft.com/office/drawing/2014/main" id="{E5972AD9-75F6-4E1F-948E-80AD305F3D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7050" y="1652007"/>
            <a:ext cx="1760951" cy="1760951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96031D-05D1-4D43-B60F-F8690B7FBB02}"/>
              </a:ext>
            </a:extLst>
          </p:cNvPr>
          <p:cNvSpPr/>
          <p:nvPr/>
        </p:nvSpPr>
        <p:spPr>
          <a:xfrm>
            <a:off x="5621125" y="1749364"/>
            <a:ext cx="330789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C609C0-9177-4156-8E26-485F6C762810}"/>
              </a:ext>
            </a:extLst>
          </p:cNvPr>
          <p:cNvSpPr/>
          <p:nvPr/>
        </p:nvSpPr>
        <p:spPr>
          <a:xfrm>
            <a:off x="6072507" y="1749364"/>
            <a:ext cx="330789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E45D47-B0EA-4003-997F-65AA01715475}"/>
              </a:ext>
            </a:extLst>
          </p:cNvPr>
          <p:cNvSpPr/>
          <p:nvPr/>
        </p:nvSpPr>
        <p:spPr>
          <a:xfrm>
            <a:off x="8488621" y="1749364"/>
            <a:ext cx="605511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B6BBD01-560B-4E0E-8A36-C02E1816A0D2}"/>
              </a:ext>
            </a:extLst>
          </p:cNvPr>
          <p:cNvSpPr/>
          <p:nvPr/>
        </p:nvSpPr>
        <p:spPr>
          <a:xfrm>
            <a:off x="9442563" y="1749364"/>
            <a:ext cx="602388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F84C6-4D80-4280-83E2-72E8A903741A}"/>
              </a:ext>
            </a:extLst>
          </p:cNvPr>
          <p:cNvSpPr txBox="1"/>
          <p:nvPr/>
        </p:nvSpPr>
        <p:spPr>
          <a:xfrm>
            <a:off x="4380022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519D54D-F024-4EE3-B2F6-39E82B3464D5}"/>
              </a:ext>
            </a:extLst>
          </p:cNvPr>
          <p:cNvSpPr/>
          <p:nvPr/>
        </p:nvSpPr>
        <p:spPr>
          <a:xfrm>
            <a:off x="5636030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D459FC1-2C96-478D-8197-92325B3FD436}"/>
              </a:ext>
            </a:extLst>
          </p:cNvPr>
          <p:cNvSpPr/>
          <p:nvPr/>
        </p:nvSpPr>
        <p:spPr>
          <a:xfrm flipH="1">
            <a:off x="6229005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876542-28FB-44FB-A41D-573E94D7B842}"/>
              </a:ext>
            </a:extLst>
          </p:cNvPr>
          <p:cNvSpPr txBox="1"/>
          <p:nvPr/>
        </p:nvSpPr>
        <p:spPr>
          <a:xfrm>
            <a:off x="6337068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F816B8-39F2-495A-B092-7B1969BCEFFA}"/>
              </a:ext>
            </a:extLst>
          </p:cNvPr>
          <p:cNvSpPr txBox="1"/>
          <p:nvPr/>
        </p:nvSpPr>
        <p:spPr>
          <a:xfrm>
            <a:off x="7362866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A1DCE48-EB20-4682-8BDB-A33E938746BC}"/>
              </a:ext>
            </a:extLst>
          </p:cNvPr>
          <p:cNvSpPr/>
          <p:nvPr/>
        </p:nvSpPr>
        <p:spPr>
          <a:xfrm>
            <a:off x="8618874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F553EA2-BACE-45E2-8D6A-D90EE8D538DB}"/>
              </a:ext>
            </a:extLst>
          </p:cNvPr>
          <p:cNvSpPr/>
          <p:nvPr/>
        </p:nvSpPr>
        <p:spPr>
          <a:xfrm flipH="1">
            <a:off x="9785430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79F073-52AB-4B61-B7C1-336E75249BE1}"/>
              </a:ext>
            </a:extLst>
          </p:cNvPr>
          <p:cNvSpPr txBox="1"/>
          <p:nvPr/>
        </p:nvSpPr>
        <p:spPr>
          <a:xfrm>
            <a:off x="9893493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A3462130-9DEC-4038-A467-BB2DD07B1851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61000"/>
          </a:blip>
          <a:stretch>
            <a:fillRect/>
          </a:stretch>
        </p:blipFill>
        <p:spPr>
          <a:xfrm rot="20439742">
            <a:off x="5309188" y="1921716"/>
            <a:ext cx="3307549" cy="472152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701BCEB-119A-4D26-87B8-CF6095689A33}"/>
              </a:ext>
            </a:extLst>
          </p:cNvPr>
          <p:cNvSpPr txBox="1"/>
          <p:nvPr/>
        </p:nvSpPr>
        <p:spPr>
          <a:xfrm rot="20873370">
            <a:off x="6741464" y="2282205"/>
            <a:ext cx="1488206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Button pressed!</a:t>
            </a:r>
          </a:p>
        </p:txBody>
      </p:sp>
    </p:spTree>
    <p:extLst>
      <p:ext uri="{BB962C8B-B14F-4D97-AF65-F5344CB8AC3E}">
        <p14:creationId xmlns:p14="http://schemas.microsoft.com/office/powerpoint/2010/main" val="39261885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188</Words>
  <Application>Microsoft Office PowerPoint</Application>
  <PresentationFormat>Widescreen</PresentationFormat>
  <Paragraphs>39</Paragraphs>
  <Slides>11</Slides>
  <Notes>11</Notes>
  <HiddenSlides>5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Segoe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8</cp:revision>
  <dcterms:created xsi:type="dcterms:W3CDTF">2020-04-11T13:55:29Z</dcterms:created>
  <dcterms:modified xsi:type="dcterms:W3CDTF">2020-04-11T18:38:43Z</dcterms:modified>
</cp:coreProperties>
</file>

<file path=docProps/thumbnail.jpeg>
</file>